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8" d="100"/>
          <a:sy n="48" d="100"/>
        </p:scale>
        <p:origin x="67" y="8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i" userId="baa013e0bcfd2d7c" providerId="LiveId" clId="{9A766A82-642C-4BF4-B244-0DF2B6138806}"/>
    <pc:docChg chg="custSel modSld">
      <pc:chgData name="Brandi" userId="baa013e0bcfd2d7c" providerId="LiveId" clId="{9A766A82-642C-4BF4-B244-0DF2B6138806}" dt="2023-02-14T01:33:53.737" v="27" actId="478"/>
      <pc:docMkLst>
        <pc:docMk/>
      </pc:docMkLst>
      <pc:sldChg chg="delSp mod">
        <pc:chgData name="Brandi" userId="baa013e0bcfd2d7c" providerId="LiveId" clId="{9A766A82-642C-4BF4-B244-0DF2B6138806}" dt="2023-02-14T01:32:37.308" v="0" actId="478"/>
        <pc:sldMkLst>
          <pc:docMk/>
          <pc:sldMk cId="3206561506" sldId="257"/>
        </pc:sldMkLst>
        <pc:spChg chg="del">
          <ac:chgData name="Brandi" userId="baa013e0bcfd2d7c" providerId="LiveId" clId="{9A766A82-642C-4BF4-B244-0DF2B6138806}" dt="2023-02-14T01:32:37.308" v="0" actId="478"/>
          <ac:spMkLst>
            <pc:docMk/>
            <pc:sldMk cId="3206561506" sldId="257"/>
            <ac:spMk id="8" creationId="{465C0425-47BD-5611-7F89-0CFCC1AD9ADD}"/>
          </ac:spMkLst>
        </pc:spChg>
      </pc:sldChg>
      <pc:sldChg chg="delSp modSp mod">
        <pc:chgData name="Brandi" userId="baa013e0bcfd2d7c" providerId="LiveId" clId="{9A766A82-642C-4BF4-B244-0DF2B6138806}" dt="2023-02-14T01:32:59.216" v="9" actId="403"/>
        <pc:sldMkLst>
          <pc:docMk/>
          <pc:sldMk cId="3048510964" sldId="258"/>
        </pc:sldMkLst>
        <pc:spChg chg="del">
          <ac:chgData name="Brandi" userId="baa013e0bcfd2d7c" providerId="LiveId" clId="{9A766A82-642C-4BF4-B244-0DF2B6138806}" dt="2023-02-14T01:32:43.136" v="2" actId="478"/>
          <ac:spMkLst>
            <pc:docMk/>
            <pc:sldMk cId="3048510964" sldId="258"/>
            <ac:spMk id="2" creationId="{5464D6FF-B8A9-309A-85BB-61333B1525D9}"/>
          </ac:spMkLst>
        </pc:spChg>
        <pc:spChg chg="del">
          <ac:chgData name="Brandi" userId="baa013e0bcfd2d7c" providerId="LiveId" clId="{9A766A82-642C-4BF4-B244-0DF2B6138806}" dt="2023-02-14T01:32:41.188" v="1" actId="478"/>
          <ac:spMkLst>
            <pc:docMk/>
            <pc:sldMk cId="3048510964" sldId="258"/>
            <ac:spMk id="3" creationId="{02DBA84E-5B4E-08DC-FBB4-151667801EC3}"/>
          </ac:spMkLst>
        </pc:spChg>
        <pc:spChg chg="mod">
          <ac:chgData name="Brandi" userId="baa013e0bcfd2d7c" providerId="LiveId" clId="{9A766A82-642C-4BF4-B244-0DF2B6138806}" dt="2023-02-14T01:32:59.216" v="9" actId="403"/>
          <ac:spMkLst>
            <pc:docMk/>
            <pc:sldMk cId="3048510964" sldId="258"/>
            <ac:spMk id="4" creationId="{9423395A-AE0E-14B8-B9F7-9FB30FFA6085}"/>
          </ac:spMkLst>
        </pc:spChg>
        <pc:picChg chg="mod">
          <ac:chgData name="Brandi" userId="baa013e0bcfd2d7c" providerId="LiveId" clId="{9A766A82-642C-4BF4-B244-0DF2B6138806}" dt="2023-02-14T01:32:50.822" v="4" actId="1076"/>
          <ac:picMkLst>
            <pc:docMk/>
            <pc:sldMk cId="3048510964" sldId="258"/>
            <ac:picMk id="5" creationId="{4A93EDB5-8100-5F74-B9B8-D802D39FDF13}"/>
          </ac:picMkLst>
        </pc:picChg>
      </pc:sldChg>
      <pc:sldChg chg="delSp modSp mod">
        <pc:chgData name="Brandi" userId="baa013e0bcfd2d7c" providerId="LiveId" clId="{9A766A82-642C-4BF4-B244-0DF2B6138806}" dt="2023-02-14T01:33:45.190" v="25" actId="14100"/>
        <pc:sldMkLst>
          <pc:docMk/>
          <pc:sldMk cId="1666682392" sldId="259"/>
        </pc:sldMkLst>
        <pc:spChg chg="del">
          <ac:chgData name="Brandi" userId="baa013e0bcfd2d7c" providerId="LiveId" clId="{9A766A82-642C-4BF4-B244-0DF2B6138806}" dt="2023-02-14T01:33:04.324" v="10" actId="478"/>
          <ac:spMkLst>
            <pc:docMk/>
            <pc:sldMk cId="1666682392" sldId="259"/>
            <ac:spMk id="2" creationId="{E538D0E0-F469-0000-76F0-FA9A5A99E873}"/>
          </ac:spMkLst>
        </pc:spChg>
        <pc:spChg chg="del">
          <ac:chgData name="Brandi" userId="baa013e0bcfd2d7c" providerId="LiveId" clId="{9A766A82-642C-4BF4-B244-0DF2B6138806}" dt="2023-02-14T01:33:06.274" v="11" actId="478"/>
          <ac:spMkLst>
            <pc:docMk/>
            <pc:sldMk cId="1666682392" sldId="259"/>
            <ac:spMk id="3" creationId="{67D2F298-6CFC-E8BA-8996-AC91E94D8A75}"/>
          </ac:spMkLst>
        </pc:spChg>
        <pc:spChg chg="mod">
          <ac:chgData name="Brandi" userId="baa013e0bcfd2d7c" providerId="LiveId" clId="{9A766A82-642C-4BF4-B244-0DF2B6138806}" dt="2023-02-14T01:33:38.163" v="23" actId="27636"/>
          <ac:spMkLst>
            <pc:docMk/>
            <pc:sldMk cId="1666682392" sldId="259"/>
            <ac:spMk id="4" creationId="{EDF09D9D-AFB0-BA18-4B18-F1E4F84CD6F5}"/>
          </ac:spMkLst>
        </pc:spChg>
        <pc:picChg chg="mod">
          <ac:chgData name="Brandi" userId="baa013e0bcfd2d7c" providerId="LiveId" clId="{9A766A82-642C-4BF4-B244-0DF2B6138806}" dt="2023-02-14T01:33:42.154" v="24" actId="14100"/>
          <ac:picMkLst>
            <pc:docMk/>
            <pc:sldMk cId="1666682392" sldId="259"/>
            <ac:picMk id="5" creationId="{2B4AB84F-D563-966C-DC1E-8332BCDF7E5D}"/>
          </ac:picMkLst>
        </pc:picChg>
        <pc:picChg chg="mod">
          <ac:chgData name="Brandi" userId="baa013e0bcfd2d7c" providerId="LiveId" clId="{9A766A82-642C-4BF4-B244-0DF2B6138806}" dt="2023-02-14T01:33:45.190" v="25" actId="14100"/>
          <ac:picMkLst>
            <pc:docMk/>
            <pc:sldMk cId="1666682392" sldId="259"/>
            <ac:picMk id="6" creationId="{B5A6F816-1E7D-A878-F736-8333D9A43361}"/>
          </ac:picMkLst>
        </pc:picChg>
      </pc:sldChg>
      <pc:sldChg chg="delSp mod">
        <pc:chgData name="Brandi" userId="baa013e0bcfd2d7c" providerId="LiveId" clId="{9A766A82-642C-4BF4-B244-0DF2B6138806}" dt="2023-02-14T01:33:53.737" v="27" actId="478"/>
        <pc:sldMkLst>
          <pc:docMk/>
          <pc:sldMk cId="1926343947" sldId="260"/>
        </pc:sldMkLst>
        <pc:spChg chg="del">
          <ac:chgData name="Brandi" userId="baa013e0bcfd2d7c" providerId="LiveId" clId="{9A766A82-642C-4BF4-B244-0DF2B6138806}" dt="2023-02-14T01:33:51.059" v="26" actId="478"/>
          <ac:spMkLst>
            <pc:docMk/>
            <pc:sldMk cId="1926343947" sldId="260"/>
            <ac:spMk id="2" creationId="{0BFBF13A-2AAD-BEF6-931D-1F3B3F35E644}"/>
          </ac:spMkLst>
        </pc:spChg>
        <pc:spChg chg="del">
          <ac:chgData name="Brandi" userId="baa013e0bcfd2d7c" providerId="LiveId" clId="{9A766A82-642C-4BF4-B244-0DF2B6138806}" dt="2023-02-14T01:33:53.737" v="27" actId="478"/>
          <ac:spMkLst>
            <pc:docMk/>
            <pc:sldMk cId="1926343947" sldId="260"/>
            <ac:spMk id="3" creationId="{25DD5568-BE3A-4176-6644-79A1765409A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C792B-2A50-C7AF-E201-981011D3A9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947B70-B18B-5047-94CD-A43302E72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DF7754-7537-221C-C6A5-4F8A9A285144}"/>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5" name="Footer Placeholder 4">
            <a:extLst>
              <a:ext uri="{FF2B5EF4-FFF2-40B4-BE49-F238E27FC236}">
                <a16:creationId xmlns:a16="http://schemas.microsoft.com/office/drawing/2014/main" id="{341653A4-34EC-6356-DEB6-85A1E52D6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4600D-7128-2822-48DB-F444E33EFA42}"/>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306160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50B6-6543-2A86-D581-A32E6C12E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BE5C07-91C8-7E39-7454-6B29D28878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D8F26-A061-F091-B493-F3BF79F62EDC}"/>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5" name="Footer Placeholder 4">
            <a:extLst>
              <a:ext uri="{FF2B5EF4-FFF2-40B4-BE49-F238E27FC236}">
                <a16:creationId xmlns:a16="http://schemas.microsoft.com/office/drawing/2014/main" id="{6272C218-6E4A-8166-74CB-27F8BFB92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3195D-8090-2F09-C8E9-EFD143419F0D}"/>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3866327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96EA4-12C7-C092-0FE5-0B6D98D14B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17812D-EAB9-F399-4072-14A354CF81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DB802-1722-B114-E478-8BF6258C41DC}"/>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5" name="Footer Placeholder 4">
            <a:extLst>
              <a:ext uri="{FF2B5EF4-FFF2-40B4-BE49-F238E27FC236}">
                <a16:creationId xmlns:a16="http://schemas.microsoft.com/office/drawing/2014/main" id="{97698FC1-871B-3DBF-1F5C-4F4FC66C6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BA8BC-A309-A14D-D604-768497E19E90}"/>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183211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6881-D7BB-FDCA-6038-EF2E1CD35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F9050F-6A7E-513A-2975-56864ACEDB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81A26-D501-92CB-EB78-CA72D1A79DBA}"/>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5" name="Footer Placeholder 4">
            <a:extLst>
              <a:ext uri="{FF2B5EF4-FFF2-40B4-BE49-F238E27FC236}">
                <a16:creationId xmlns:a16="http://schemas.microsoft.com/office/drawing/2014/main" id="{1E4EDD0E-0013-E7D2-6FFB-BA10B33BE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6D84C5-28C3-01AB-406F-55C3B1EBEC69}"/>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380526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B9002-F6BE-24F6-721B-22F6458723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4A1A7A-5B5E-8A4B-D09F-84D7613F35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B21EDA-4961-A8CD-2727-356E1E89E10C}"/>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5" name="Footer Placeholder 4">
            <a:extLst>
              <a:ext uri="{FF2B5EF4-FFF2-40B4-BE49-F238E27FC236}">
                <a16:creationId xmlns:a16="http://schemas.microsoft.com/office/drawing/2014/main" id="{20ABF4C0-5C24-2CD0-C354-3D211C560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F5BCF-C6F3-7139-55AD-243040AF2A2A}"/>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310623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0557-8E16-1F42-849F-2CDC4AC786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F360C2-CC46-29C6-9411-7D4CEFE03D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3F0CED-2DED-48A9-0782-6DE90CA442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6823A6-5613-2527-1507-A2816588334E}"/>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6" name="Footer Placeholder 5">
            <a:extLst>
              <a:ext uri="{FF2B5EF4-FFF2-40B4-BE49-F238E27FC236}">
                <a16:creationId xmlns:a16="http://schemas.microsoft.com/office/drawing/2014/main" id="{B3BE42F6-DB9D-F98B-776E-E90642EB3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C3EC2D-5D38-7115-D7CC-2341CED93D90}"/>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1827259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BB65E-EE7D-270E-99FC-DFE9987D67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260894-BAA7-6B26-C2FE-6C1E35A83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06A89-5B9C-90C4-85BC-658D1F60C0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8AA808-542F-0FF4-B60B-770A53CBF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A8BEDA-B16C-2842-7B23-97F0711858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9734D3-2320-8335-5A83-2223C173309D}"/>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8" name="Footer Placeholder 7">
            <a:extLst>
              <a:ext uri="{FF2B5EF4-FFF2-40B4-BE49-F238E27FC236}">
                <a16:creationId xmlns:a16="http://schemas.microsoft.com/office/drawing/2014/main" id="{730708E7-573D-961F-EFF0-FD80C40539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4012AD-762F-8E82-29C5-CF37085FE34F}"/>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201868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2E4D-7105-FE88-D9E2-3EF0042248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0C5D93-14CB-EF1B-CDC2-9F0BC59EC7CF}"/>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4" name="Footer Placeholder 3">
            <a:extLst>
              <a:ext uri="{FF2B5EF4-FFF2-40B4-BE49-F238E27FC236}">
                <a16:creationId xmlns:a16="http://schemas.microsoft.com/office/drawing/2014/main" id="{476A2423-854F-ABDC-5D68-AB047EE03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DB5380-23AE-AE92-4A16-7E3A7F9137AF}"/>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338402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B9334-7215-41E6-2DA1-33D3AFF7A967}"/>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3" name="Footer Placeholder 2">
            <a:extLst>
              <a:ext uri="{FF2B5EF4-FFF2-40B4-BE49-F238E27FC236}">
                <a16:creationId xmlns:a16="http://schemas.microsoft.com/office/drawing/2014/main" id="{9659AB87-AAD8-BACB-3B54-FF01DDAFB2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7D4B9E-10F3-B5B1-BDC0-5F8126790E6E}"/>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3072057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901A-88F3-08F8-06B9-5E684A0CDE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3A1CE-E8E9-CEC6-9E31-FDDF215B0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1D6E83-F63C-8AE7-CE1D-892A75BE03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D4BFD3-5813-42DF-B6D5-776D658709B6}"/>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6" name="Footer Placeholder 5">
            <a:extLst>
              <a:ext uri="{FF2B5EF4-FFF2-40B4-BE49-F238E27FC236}">
                <a16:creationId xmlns:a16="http://schemas.microsoft.com/office/drawing/2014/main" id="{2E14330D-14FE-E70E-71A7-CA9970F25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0D496-6A33-2B2C-BEAD-D5149D8EEDC5}"/>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398000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85E1E-5B8A-B621-9240-2855A0EC36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2348BA-3ADB-37A5-CCD9-B7CAA185C6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DA55C1-F462-D4FB-FB5D-A8F85E2BA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68AA50-B856-ABFB-7090-A6E55042FDBB}"/>
              </a:ext>
            </a:extLst>
          </p:cNvPr>
          <p:cNvSpPr>
            <a:spLocks noGrp="1"/>
          </p:cNvSpPr>
          <p:nvPr>
            <p:ph type="dt" sz="half" idx="10"/>
          </p:nvPr>
        </p:nvSpPr>
        <p:spPr/>
        <p:txBody>
          <a:bodyPr/>
          <a:lstStyle/>
          <a:p>
            <a:fld id="{E33A44B2-0828-49D4-88F1-CC1A01A5F39C}" type="datetimeFigureOut">
              <a:rPr lang="en-US" smtClean="0"/>
              <a:t>2/13/2023</a:t>
            </a:fld>
            <a:endParaRPr lang="en-US"/>
          </a:p>
        </p:txBody>
      </p:sp>
      <p:sp>
        <p:nvSpPr>
          <p:cNvPr id="6" name="Footer Placeholder 5">
            <a:extLst>
              <a:ext uri="{FF2B5EF4-FFF2-40B4-BE49-F238E27FC236}">
                <a16:creationId xmlns:a16="http://schemas.microsoft.com/office/drawing/2014/main" id="{5EB195F3-A9AA-3D34-7BB0-B196557960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CF847-5335-50EB-DE9A-076B7378C3A1}"/>
              </a:ext>
            </a:extLst>
          </p:cNvPr>
          <p:cNvSpPr>
            <a:spLocks noGrp="1"/>
          </p:cNvSpPr>
          <p:nvPr>
            <p:ph type="sldNum" sz="quarter" idx="12"/>
          </p:nvPr>
        </p:nvSpPr>
        <p:spPr/>
        <p:txBody>
          <a:bodyPr/>
          <a:lstStyle/>
          <a:p>
            <a:fld id="{8795886D-07B8-4BEC-98DC-34631FBF77CC}" type="slidenum">
              <a:rPr lang="en-US" smtClean="0"/>
              <a:t>‹#›</a:t>
            </a:fld>
            <a:endParaRPr lang="en-US"/>
          </a:p>
        </p:txBody>
      </p:sp>
    </p:spTree>
    <p:extLst>
      <p:ext uri="{BB962C8B-B14F-4D97-AF65-F5344CB8AC3E}">
        <p14:creationId xmlns:p14="http://schemas.microsoft.com/office/powerpoint/2010/main" val="1408545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3E185-8C54-9A30-75B7-902BA6E1B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C1F3C0-9D8A-FE06-DB08-AF4523C73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368D9-6FD7-3AA8-E279-EF63DD2FAC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A44B2-0828-49D4-88F1-CC1A01A5F39C}" type="datetimeFigureOut">
              <a:rPr lang="en-US" smtClean="0"/>
              <a:t>2/13/2023</a:t>
            </a:fld>
            <a:endParaRPr lang="en-US"/>
          </a:p>
        </p:txBody>
      </p:sp>
      <p:sp>
        <p:nvSpPr>
          <p:cNvPr id="5" name="Footer Placeholder 4">
            <a:extLst>
              <a:ext uri="{FF2B5EF4-FFF2-40B4-BE49-F238E27FC236}">
                <a16:creationId xmlns:a16="http://schemas.microsoft.com/office/drawing/2014/main" id="{B265C2E8-3A36-4DC5-AAD7-5CD5FA7DE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3E75BD-C8CE-64F1-62E9-C9F08B8D7C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95886D-07B8-4BEC-98DC-34631FBF77CC}" type="slidenum">
              <a:rPr lang="en-US" smtClean="0"/>
              <a:t>‹#›</a:t>
            </a:fld>
            <a:endParaRPr lang="en-US"/>
          </a:p>
        </p:txBody>
      </p:sp>
    </p:spTree>
    <p:extLst>
      <p:ext uri="{BB962C8B-B14F-4D97-AF65-F5344CB8AC3E}">
        <p14:creationId xmlns:p14="http://schemas.microsoft.com/office/powerpoint/2010/main" val="2845811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s://www.tinkercad.com/things/4plEjOgXdPd" TargetMode="External"/><Relationship Id="rId3" Type="http://schemas.openxmlformats.org/officeDocument/2006/relationships/hyperlink" Target="https://www.printables.com/model/132335-frankenstein-light-switch-plate" TargetMode="External"/><Relationship Id="rId7" Type="http://schemas.openxmlformats.org/officeDocument/2006/relationships/hyperlink" Target="https://www.tinkercad.com/things/2o5lAG9CqhJ" TargetMode="External"/><Relationship Id="rId2" Type="http://schemas.openxmlformats.org/officeDocument/2006/relationships/hyperlink" Target="https://www.printables.com/model/7804-addams-family-thing" TargetMode="External"/><Relationship Id="rId1" Type="http://schemas.openxmlformats.org/officeDocument/2006/relationships/slideLayout" Target="../slideLayouts/slideLayout8.xml"/><Relationship Id="rId6" Type="http://schemas.openxmlformats.org/officeDocument/2006/relationships/hyperlink" Target="https://www.tinkercad.com/things/ipjvP2ZEt3S" TargetMode="External"/><Relationship Id="rId5" Type="http://schemas.openxmlformats.org/officeDocument/2006/relationships/hyperlink" Target="https://www.tinkercad.com/things/erAcKM3jeFV" TargetMode="External"/><Relationship Id="rId4" Type="http://schemas.openxmlformats.org/officeDocument/2006/relationships/hyperlink" Target="https://www.tinkercad.com/things/8lKgfbHrgrM" TargetMode="External"/><Relationship Id="rId9" Type="http://schemas.openxmlformats.org/officeDocument/2006/relationships/hyperlink" Target="https://www.amazon.com/hz/wishlist/ls/3S3E2HD3KSDKI?ref_=wl_shar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78B3-E049-046D-F83F-B53DF37D11EC}"/>
              </a:ext>
            </a:extLst>
          </p:cNvPr>
          <p:cNvSpPr>
            <a:spLocks noGrp="1"/>
          </p:cNvSpPr>
          <p:nvPr>
            <p:ph type="ctrTitle"/>
          </p:nvPr>
        </p:nvSpPr>
        <p:spPr/>
        <p:txBody>
          <a:bodyPr>
            <a:normAutofit/>
          </a:bodyPr>
          <a:lstStyle/>
          <a:p>
            <a:r>
              <a:rPr lang="en-US" sz="8000" b="1" dirty="0"/>
              <a:t>Addams Family Electric Chair</a:t>
            </a:r>
          </a:p>
        </p:txBody>
      </p:sp>
    </p:spTree>
    <p:extLst>
      <p:ext uri="{BB962C8B-B14F-4D97-AF65-F5344CB8AC3E}">
        <p14:creationId xmlns:p14="http://schemas.microsoft.com/office/powerpoint/2010/main" val="2689568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A84F8E-46D6-793D-A642-C0A753D812A2}"/>
              </a:ext>
            </a:extLst>
          </p:cNvPr>
          <p:cNvSpPr>
            <a:spLocks noGrp="1"/>
          </p:cNvSpPr>
          <p:nvPr>
            <p:ph type="body" sz="half" idx="2"/>
          </p:nvPr>
        </p:nvSpPr>
        <p:spPr>
          <a:xfrm>
            <a:off x="600076" y="457199"/>
            <a:ext cx="5495924" cy="6071937"/>
          </a:xfrm>
        </p:spPr>
        <p:txBody>
          <a:bodyPr>
            <a:normAutofit fontScale="92500" lnSpcReduction="20000"/>
          </a:bodyPr>
          <a:lstStyle/>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“Conduit” going from the top of the chair to the circuit box was some plastic wire cover from Harbor Freight tools spray painted silver. Purposefully didn’t get 100% coverage to give it an aged look.</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Red and Black coiled wires were A/V .</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High Voltage box was 3Dprinted and contained the battery and all the connections.</a:t>
            </a:r>
          </a:p>
          <a:p>
            <a:pPr marL="0" marR="0">
              <a:lnSpc>
                <a:spcPct val="107000"/>
              </a:lnSpc>
              <a:spcBef>
                <a:spcPts val="0"/>
              </a:spcBef>
              <a:spcAft>
                <a:spcPts val="80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For the switches, I found a 3D model of mad scientist style paddles. Mounted them upside down, so when Wednesday pulled the paddles down she was actually switching the switches to ON.</a:t>
            </a:r>
          </a:p>
          <a:p>
            <a:endParaRPr lang="en-US" sz="2400" dirty="0"/>
          </a:p>
        </p:txBody>
      </p:sp>
      <p:pic>
        <p:nvPicPr>
          <p:cNvPr id="5" name="Picture 4">
            <a:extLst>
              <a:ext uri="{FF2B5EF4-FFF2-40B4-BE49-F238E27FC236}">
                <a16:creationId xmlns:a16="http://schemas.microsoft.com/office/drawing/2014/main" id="{BF038261-3706-5B70-928E-BBCCA0FD68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250405" y="1152525"/>
            <a:ext cx="5562600" cy="4171950"/>
          </a:xfrm>
          <a:prstGeom prst="rect">
            <a:avLst/>
          </a:prstGeom>
        </p:spPr>
      </p:pic>
    </p:spTree>
    <p:extLst>
      <p:ext uri="{BB962C8B-B14F-4D97-AF65-F5344CB8AC3E}">
        <p14:creationId xmlns:p14="http://schemas.microsoft.com/office/powerpoint/2010/main" val="967442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4ECCCA2-9B06-791B-52C5-13E8D0CEBA96}"/>
              </a:ext>
            </a:extLst>
          </p:cNvPr>
          <p:cNvSpPr>
            <a:spLocks noGrp="1"/>
          </p:cNvSpPr>
          <p:nvPr>
            <p:ph type="body" sz="half" idx="2"/>
          </p:nvPr>
        </p:nvSpPr>
        <p:spPr>
          <a:xfrm>
            <a:off x="839788" y="513347"/>
            <a:ext cx="10919075" cy="5355641"/>
          </a:xfrm>
        </p:spPr>
        <p:txBody>
          <a:bodyPr>
            <a:norm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3D Models: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Thing: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https://www.printables.com/model/7804-addams-family-thing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Switchplate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https://www.printables.com/model/132335-frankenstein-light-switch-plate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Circuit Box: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https://www.tinkercad.com/things/8lKgfbHrgrM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Pvc</a:t>
            </a:r>
            <a:r>
              <a:rPr lang="en-US" sz="2400" dirty="0">
                <a:effectLst/>
                <a:latin typeface="Calibri" panose="020F0502020204030204" pitchFamily="34" charset="0"/>
                <a:ea typeface="Calibri" panose="020F0502020204030204" pitchFamily="34" charset="0"/>
                <a:cs typeface="Times New Roman" panose="02020603050405020304" pitchFamily="18" charset="0"/>
              </a:rPr>
              <a:t> Plug: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https://www.tinkercad.com/things/erAcKM3jeFV</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Coil: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https://www.tinkercad.com/things/ipjvP2ZEt3S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Vinyl Post Cap Covers: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https://www.tinkercad.com/things/2o5lAG9CqhJ</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err="1">
                <a:effectLst/>
                <a:latin typeface="Calibri" panose="020F0502020204030204" pitchFamily="34" charset="0"/>
                <a:ea typeface="Calibri" panose="020F0502020204030204" pitchFamily="34" charset="0"/>
                <a:cs typeface="Times New Roman" panose="02020603050405020304" pitchFamily="18" charset="0"/>
              </a:rPr>
              <a:t>Switchplate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https://www.tinkercad.com/things/4plEjOgXdPd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Components List: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https://www.amazon.com/hz/wishlist/ls/3S3E2HD3KSDKI?ref_=wl_share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90350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E743DFC-2AD6-E098-57EB-A5378A0A1396}"/>
              </a:ext>
            </a:extLst>
          </p:cNvPr>
          <p:cNvSpPr>
            <a:spLocks noGrp="1"/>
          </p:cNvSpPr>
          <p:nvPr>
            <p:ph type="body" sz="half" idx="2"/>
          </p:nvPr>
        </p:nvSpPr>
        <p:spPr>
          <a:xfrm>
            <a:off x="839789" y="2057400"/>
            <a:ext cx="3427412" cy="3811588"/>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Inspiration drawn from a scene in the movie where Wednesday straps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Puglsey</a:t>
            </a:r>
            <a:r>
              <a:rPr lang="en-US" sz="1800" dirty="0">
                <a:effectLst/>
                <a:latin typeface="Calibri" panose="020F0502020204030204" pitchFamily="34" charset="0"/>
                <a:ea typeface="Calibri" panose="020F0502020204030204" pitchFamily="34" charset="0"/>
                <a:cs typeface="Times New Roman" panose="02020603050405020304" pitchFamily="18" charset="0"/>
              </a:rPr>
              <a:t> into the chair. The costume featured several strobe lights and crackling/sparking sound effects that came on when Wednesday pulled down three switches.</a:t>
            </a:r>
          </a:p>
          <a:p>
            <a:endParaRPr lang="en-US" dirty="0"/>
          </a:p>
        </p:txBody>
      </p:sp>
      <p:pic>
        <p:nvPicPr>
          <p:cNvPr id="11" name="Picture Placeholder 10">
            <a:extLst>
              <a:ext uri="{FF2B5EF4-FFF2-40B4-BE49-F238E27FC236}">
                <a16:creationId xmlns:a16="http://schemas.microsoft.com/office/drawing/2014/main" id="{5670CD16-92B1-44A9-9F01-35A4155BFC68}"/>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val="0"/>
              </a:ext>
            </a:extLst>
          </a:blip>
          <a:srcRect l="1325" r="14325"/>
          <a:stretch/>
        </p:blipFill>
        <p:spPr>
          <a:xfrm>
            <a:off x="4443664" y="995363"/>
            <a:ext cx="7296735" cy="4873625"/>
          </a:xfrm>
          <a:prstGeom prst="rect">
            <a:avLst/>
          </a:prstGeom>
        </p:spPr>
      </p:pic>
    </p:spTree>
    <p:extLst>
      <p:ext uri="{BB962C8B-B14F-4D97-AF65-F5344CB8AC3E}">
        <p14:creationId xmlns:p14="http://schemas.microsoft.com/office/powerpoint/2010/main" val="320656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23395A-AE0E-14B8-B9F7-9FB30FFA6085}"/>
              </a:ext>
            </a:extLst>
          </p:cNvPr>
          <p:cNvSpPr>
            <a:spLocks noGrp="1"/>
          </p:cNvSpPr>
          <p:nvPr>
            <p:ph type="body" sz="half" idx="2"/>
          </p:nvPr>
        </p:nvSpPr>
        <p:spPr>
          <a:xfrm>
            <a:off x="577516" y="834189"/>
            <a:ext cx="5678905" cy="5582653"/>
          </a:xfrm>
        </p:spPr>
        <p:txBody>
          <a:bodyPr>
            <a:normAutofit/>
          </a:bodyPr>
          <a:lstStyle/>
          <a:p>
            <a:r>
              <a:rPr lang="en-US" sz="3200" dirty="0">
                <a:effectLst/>
                <a:latin typeface="Calibri" panose="020F0502020204030204" pitchFamily="34" charset="0"/>
                <a:ea typeface="Calibri" panose="020F0502020204030204" pitchFamily="34" charset="0"/>
                <a:cs typeface="Times New Roman" panose="02020603050405020304" pitchFamily="18" charset="0"/>
              </a:rPr>
              <a:t>Lights were automotive 12-24v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strobelights</a:t>
            </a:r>
            <a:r>
              <a:rPr lang="en-US" sz="3200" dirty="0">
                <a:effectLst/>
                <a:latin typeface="Calibri" panose="020F0502020204030204" pitchFamily="34" charset="0"/>
                <a:ea typeface="Calibri" panose="020F0502020204030204" pitchFamily="34" charset="0"/>
                <a:cs typeface="Times New Roman" panose="02020603050405020304" pitchFamily="18" charset="0"/>
              </a:rPr>
              <a:t>. One mounted at the top of the chair to shine down, one on the side of each armrest, and two below the chair on a removable plate. The lights were wired in parallel and I used a 12V battery to power everything, and standard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lightswitches</a:t>
            </a:r>
            <a:r>
              <a:rPr lang="en-US" sz="3200" dirty="0">
                <a:effectLst/>
                <a:latin typeface="Calibri" panose="020F0502020204030204" pitchFamily="34" charset="0"/>
                <a:ea typeface="Calibri" panose="020F0502020204030204" pitchFamily="34" charset="0"/>
                <a:cs typeface="Times New Roman" panose="02020603050405020304" pitchFamily="18" charset="0"/>
              </a:rPr>
              <a:t> served as the switches. </a:t>
            </a:r>
          </a:p>
          <a:p>
            <a:endParaRPr lang="en-US" sz="2800" dirty="0"/>
          </a:p>
        </p:txBody>
      </p:sp>
      <p:pic>
        <p:nvPicPr>
          <p:cNvPr id="5" name="Picture 4">
            <a:extLst>
              <a:ext uri="{FF2B5EF4-FFF2-40B4-BE49-F238E27FC236}">
                <a16:creationId xmlns:a16="http://schemas.microsoft.com/office/drawing/2014/main" id="{4A93EDB5-8100-5F74-B9B8-D802D39FDF1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828" b="19486"/>
          <a:stretch/>
        </p:blipFill>
        <p:spPr bwMode="auto">
          <a:xfrm>
            <a:off x="7219084" y="376990"/>
            <a:ext cx="4395400" cy="58688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8510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DF09D9D-AFB0-BA18-4B18-F1E4F84CD6F5}"/>
              </a:ext>
            </a:extLst>
          </p:cNvPr>
          <p:cNvSpPr>
            <a:spLocks noGrp="1"/>
          </p:cNvSpPr>
          <p:nvPr>
            <p:ph type="body" sz="half" idx="2"/>
          </p:nvPr>
        </p:nvSpPr>
        <p:spPr>
          <a:xfrm>
            <a:off x="839788" y="4219074"/>
            <a:ext cx="10726570" cy="2271962"/>
          </a:xfrm>
        </p:spPr>
        <p:txBody>
          <a:bodyPr>
            <a:normAutofit fontScale="92500"/>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Sound was a light activated recordable sound chip (used for birthday cards). Mounted the speaker portion to a blank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switchplate</a:t>
            </a:r>
            <a:r>
              <a:rPr lang="en-US" sz="2800" dirty="0">
                <a:effectLst/>
                <a:latin typeface="Calibri" panose="020F0502020204030204" pitchFamily="34" charset="0"/>
                <a:ea typeface="Calibri" panose="020F0502020204030204" pitchFamily="34" charset="0"/>
                <a:cs typeface="Times New Roman" panose="02020603050405020304" pitchFamily="18" charset="0"/>
              </a:rPr>
              <a:t>, put the other components (circuit board and photoresistor) in a junction box and mounted that to the Bottom Light board. Put a small lightbulb (rated at 12V) and wired that with the rest of the lights. When the lights were on, electrical sound effects played until the lights were switched off, or for one minute. </a:t>
            </a:r>
          </a:p>
          <a:p>
            <a:endParaRPr lang="en-US" sz="2400" dirty="0"/>
          </a:p>
        </p:txBody>
      </p:sp>
      <p:pic>
        <p:nvPicPr>
          <p:cNvPr id="5" name="Picture 4">
            <a:extLst>
              <a:ext uri="{FF2B5EF4-FFF2-40B4-BE49-F238E27FC236}">
                <a16:creationId xmlns:a16="http://schemas.microsoft.com/office/drawing/2014/main" id="{2B4AB84F-D563-966C-DC1E-8332BCDF7E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425" y="366963"/>
            <a:ext cx="4558632" cy="3418974"/>
          </a:xfrm>
          <a:prstGeom prst="rect">
            <a:avLst/>
          </a:prstGeom>
        </p:spPr>
      </p:pic>
      <p:pic>
        <p:nvPicPr>
          <p:cNvPr id="6" name="Picture 5">
            <a:extLst>
              <a:ext uri="{FF2B5EF4-FFF2-40B4-BE49-F238E27FC236}">
                <a16:creationId xmlns:a16="http://schemas.microsoft.com/office/drawing/2014/main" id="{B5A6F816-1E7D-A878-F736-8333D9A43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8943" y="490913"/>
            <a:ext cx="4558632" cy="3418974"/>
          </a:xfrm>
          <a:prstGeom prst="rect">
            <a:avLst/>
          </a:prstGeom>
        </p:spPr>
      </p:pic>
    </p:spTree>
    <p:extLst>
      <p:ext uri="{BB962C8B-B14F-4D97-AF65-F5344CB8AC3E}">
        <p14:creationId xmlns:p14="http://schemas.microsoft.com/office/powerpoint/2010/main" val="1666682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D33BDB-2731-1A59-2D77-1A93B5D6198E}"/>
              </a:ext>
            </a:extLst>
          </p:cNvPr>
          <p:cNvSpPr>
            <a:spLocks noGrp="1"/>
          </p:cNvSpPr>
          <p:nvPr>
            <p:ph type="body" sz="half" idx="2"/>
          </p:nvPr>
        </p:nvSpPr>
        <p:spPr>
          <a:xfrm>
            <a:off x="1201738" y="2852006"/>
            <a:ext cx="9931484" cy="1038725"/>
          </a:xfrm>
        </p:spPr>
        <p:txBody>
          <a:bodyPr>
            <a:normAutofit/>
          </a:bodyPr>
          <a:lstStyle/>
          <a:p>
            <a:pPr algn="ctr"/>
            <a:r>
              <a:rPr lang="en-US" sz="2800" dirty="0">
                <a:effectLst/>
                <a:latin typeface="Calibri" panose="020F0502020204030204" pitchFamily="34" charset="0"/>
                <a:ea typeface="Calibri" panose="020F0502020204030204" pitchFamily="34" charset="0"/>
                <a:cs typeface="Times New Roman" panose="02020603050405020304" pitchFamily="18" charset="0"/>
              </a:rPr>
              <a:t>Mounting the costume chair onto the wheelchair. The armrests of the wheelchair were removable. </a:t>
            </a:r>
          </a:p>
          <a:p>
            <a:pPr algn="ctr"/>
            <a:endParaRPr lang="en-US" sz="2400" dirty="0"/>
          </a:p>
        </p:txBody>
      </p:sp>
      <p:pic>
        <p:nvPicPr>
          <p:cNvPr id="5" name="Picture 4">
            <a:extLst>
              <a:ext uri="{FF2B5EF4-FFF2-40B4-BE49-F238E27FC236}">
                <a16:creationId xmlns:a16="http://schemas.microsoft.com/office/drawing/2014/main" id="{E5CF604E-7F91-F0DC-1BC2-1DA711A923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0291" y="381000"/>
            <a:ext cx="3328348" cy="2496261"/>
          </a:xfrm>
          <a:prstGeom prst="rect">
            <a:avLst/>
          </a:prstGeom>
        </p:spPr>
      </p:pic>
      <p:pic>
        <p:nvPicPr>
          <p:cNvPr id="6" name="Picture 5">
            <a:extLst>
              <a:ext uri="{FF2B5EF4-FFF2-40B4-BE49-F238E27FC236}">
                <a16:creationId xmlns:a16="http://schemas.microsoft.com/office/drawing/2014/main" id="{346CCB67-DDC9-F0EE-E26A-CB0A857245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8123" y="417152"/>
            <a:ext cx="3180164" cy="2385312"/>
          </a:xfrm>
          <a:prstGeom prst="rect">
            <a:avLst/>
          </a:prstGeom>
        </p:spPr>
      </p:pic>
      <p:pic>
        <p:nvPicPr>
          <p:cNvPr id="7" name="Picture 6">
            <a:extLst>
              <a:ext uri="{FF2B5EF4-FFF2-40B4-BE49-F238E27FC236}">
                <a16:creationId xmlns:a16="http://schemas.microsoft.com/office/drawing/2014/main" id="{59A5FBD3-6CC6-4A46-3F9A-CC0B54107F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442" y="3776391"/>
            <a:ext cx="3620888" cy="2715666"/>
          </a:xfrm>
          <a:prstGeom prst="rect">
            <a:avLst/>
          </a:prstGeom>
        </p:spPr>
      </p:pic>
      <p:pic>
        <p:nvPicPr>
          <p:cNvPr id="8" name="Picture 7">
            <a:extLst>
              <a:ext uri="{FF2B5EF4-FFF2-40B4-BE49-F238E27FC236}">
                <a16:creationId xmlns:a16="http://schemas.microsoft.com/office/drawing/2014/main" id="{1C173998-F06E-82BE-E709-1EF3DCC50A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901" y="3823378"/>
            <a:ext cx="3435385" cy="2576539"/>
          </a:xfrm>
          <a:prstGeom prst="rect">
            <a:avLst/>
          </a:prstGeom>
        </p:spPr>
      </p:pic>
    </p:spTree>
    <p:extLst>
      <p:ext uri="{BB962C8B-B14F-4D97-AF65-F5344CB8AC3E}">
        <p14:creationId xmlns:p14="http://schemas.microsoft.com/office/powerpoint/2010/main" val="1926343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3F846EA-FB00-A58D-6E45-A99911C8764D}"/>
              </a:ext>
            </a:extLst>
          </p:cNvPr>
          <p:cNvSpPr>
            <a:spLocks noGrp="1"/>
          </p:cNvSpPr>
          <p:nvPr>
            <p:ph type="body" sz="half" idx="2"/>
          </p:nvPr>
        </p:nvSpPr>
        <p:spPr>
          <a:xfrm>
            <a:off x="1542021" y="963699"/>
            <a:ext cx="4425642" cy="2293541"/>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Fabricated some supports for the costume chair out of two pieces of ½ dowel that fit right into the wheelchair armrests. Those supports were then mounted to the costume.</a:t>
            </a:r>
          </a:p>
          <a:p>
            <a:endParaRPr lang="en-US" sz="2000" dirty="0"/>
          </a:p>
        </p:txBody>
      </p:sp>
      <p:pic>
        <p:nvPicPr>
          <p:cNvPr id="5" name="Picture 4">
            <a:extLst>
              <a:ext uri="{FF2B5EF4-FFF2-40B4-BE49-F238E27FC236}">
                <a16:creationId xmlns:a16="http://schemas.microsoft.com/office/drawing/2014/main" id="{5586E50B-D7F5-8C49-FAB1-7B53E6FADB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7814" y="527383"/>
            <a:ext cx="3639578" cy="2729857"/>
          </a:xfrm>
          <a:prstGeom prst="rect">
            <a:avLst/>
          </a:prstGeom>
        </p:spPr>
      </p:pic>
      <p:pic>
        <p:nvPicPr>
          <p:cNvPr id="6" name="Picture 5">
            <a:extLst>
              <a:ext uri="{FF2B5EF4-FFF2-40B4-BE49-F238E27FC236}">
                <a16:creationId xmlns:a16="http://schemas.microsoft.com/office/drawing/2014/main" id="{D0FDBF5B-F227-AC61-A2D6-87F0730A9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608" y="3391241"/>
            <a:ext cx="3641167" cy="2731294"/>
          </a:xfrm>
          <a:prstGeom prst="rect">
            <a:avLst/>
          </a:prstGeom>
        </p:spPr>
      </p:pic>
      <p:pic>
        <p:nvPicPr>
          <p:cNvPr id="7" name="Picture 6">
            <a:extLst>
              <a:ext uri="{FF2B5EF4-FFF2-40B4-BE49-F238E27FC236}">
                <a16:creationId xmlns:a16="http://schemas.microsoft.com/office/drawing/2014/main" id="{4152088A-FD2F-E94C-DCBA-1FA6209C83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6226" y="3429222"/>
            <a:ext cx="3641166" cy="2731072"/>
          </a:xfrm>
          <a:prstGeom prst="rect">
            <a:avLst/>
          </a:prstGeom>
        </p:spPr>
      </p:pic>
    </p:spTree>
    <p:extLst>
      <p:ext uri="{BB962C8B-B14F-4D97-AF65-F5344CB8AC3E}">
        <p14:creationId xmlns:p14="http://schemas.microsoft.com/office/powerpoint/2010/main" val="243667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2F0290-75F9-2680-E91D-09BAC41B9D46}"/>
              </a:ext>
            </a:extLst>
          </p:cNvPr>
          <p:cNvSpPr>
            <a:spLocks noGrp="1"/>
          </p:cNvSpPr>
          <p:nvPr>
            <p:ph type="body" sz="half" idx="2"/>
          </p:nvPr>
        </p:nvSpPr>
        <p:spPr>
          <a:xfrm>
            <a:off x="737938" y="705853"/>
            <a:ext cx="4034088" cy="5163135"/>
          </a:xfrm>
        </p:spPr>
        <p:txBody>
          <a:bodyPr>
            <a:normAutofit lnSpcReduction="10000"/>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Back and legs were wood. The rear legs had to be cut so they did not hit the rear wheels of the chair.</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Arms were 4x4 vinyl post cover. This was selected to make it more true to the actual chair, also selected for strength and weight</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3DPrinted two plugs that fit into the vinyl post and screwed those into the back of the chair.</a:t>
            </a:r>
          </a:p>
          <a:p>
            <a:endParaRPr lang="en-US" sz="2000" dirty="0"/>
          </a:p>
        </p:txBody>
      </p:sp>
      <p:pic>
        <p:nvPicPr>
          <p:cNvPr id="5" name="Picture 4">
            <a:extLst>
              <a:ext uri="{FF2B5EF4-FFF2-40B4-BE49-F238E27FC236}">
                <a16:creationId xmlns:a16="http://schemas.microsoft.com/office/drawing/2014/main" id="{F572B49A-31F2-5C8C-CF08-45CE53B28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6795" y="541337"/>
            <a:ext cx="4324985" cy="5765800"/>
          </a:xfrm>
          <a:prstGeom prst="rect">
            <a:avLst/>
          </a:prstGeom>
        </p:spPr>
      </p:pic>
    </p:spTree>
    <p:extLst>
      <p:ext uri="{BB962C8B-B14F-4D97-AF65-F5344CB8AC3E}">
        <p14:creationId xmlns:p14="http://schemas.microsoft.com/office/powerpoint/2010/main" val="57489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606064-4D76-663D-D3F4-791B00E34D68}"/>
              </a:ext>
            </a:extLst>
          </p:cNvPr>
          <p:cNvSpPr>
            <a:spLocks noGrp="1"/>
          </p:cNvSpPr>
          <p:nvPr>
            <p:ph type="body" sz="half" idx="2"/>
          </p:nvPr>
        </p:nvSpPr>
        <p:spPr>
          <a:xfrm>
            <a:off x="1048335" y="1676399"/>
            <a:ext cx="3932237" cy="3811588"/>
          </a:xfrm>
        </p:spPr>
        <p:txBody>
          <a:bodyPr>
            <a:normAutofit/>
          </a:bodyP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The wiring couldn’t be permanent since the bottom component had to be separated, so all of the connections were completed using quick connectors. </a:t>
            </a:r>
          </a:p>
          <a:p>
            <a:endParaRPr lang="en-US" sz="2400" dirty="0"/>
          </a:p>
        </p:txBody>
      </p:sp>
      <p:pic>
        <p:nvPicPr>
          <p:cNvPr id="5" name="Picture 4">
            <a:extLst>
              <a:ext uri="{FF2B5EF4-FFF2-40B4-BE49-F238E27FC236}">
                <a16:creationId xmlns:a16="http://schemas.microsoft.com/office/drawing/2014/main" id="{EA0C0613-E436-6783-F9EE-B896FA23CA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6644" y="1676399"/>
            <a:ext cx="4660900" cy="3495675"/>
          </a:xfrm>
          <a:prstGeom prst="rect">
            <a:avLst/>
          </a:prstGeom>
        </p:spPr>
      </p:pic>
    </p:spTree>
    <p:extLst>
      <p:ext uri="{BB962C8B-B14F-4D97-AF65-F5344CB8AC3E}">
        <p14:creationId xmlns:p14="http://schemas.microsoft.com/office/powerpoint/2010/main" val="258222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8B2D4E9-726E-4B88-3E02-EC33F8774D38}"/>
              </a:ext>
            </a:extLst>
          </p:cNvPr>
          <p:cNvSpPr>
            <a:spLocks noGrp="1"/>
          </p:cNvSpPr>
          <p:nvPr>
            <p:ph type="body" sz="half" idx="2"/>
          </p:nvPr>
        </p:nvSpPr>
        <p:spPr>
          <a:xfrm>
            <a:off x="689811" y="783055"/>
            <a:ext cx="4715625" cy="5954629"/>
          </a:xfrm>
        </p:spPr>
        <p:txBody>
          <a:bodyPr>
            <a:normAutofit fontScale="92500" lnSpcReduction="10000"/>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Thing was a model found on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Printables</a:t>
            </a:r>
            <a:r>
              <a:rPr lang="en-US" sz="2400" dirty="0">
                <a:effectLst/>
                <a:latin typeface="Calibri" panose="020F0502020204030204" pitchFamily="34" charset="0"/>
                <a:ea typeface="Calibri" panose="020F0502020204030204" pitchFamily="34" charset="0"/>
                <a:cs typeface="Times New Roman" panose="02020603050405020304" pitchFamily="18" charset="0"/>
              </a:rPr>
              <a:t>, 3D printed in white and airbrushed</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Top was made with a stainless steel bowl. Aged by scrubbing with steel wool, soaking with coffee after heating to 450 degrees, and then putting a butane torch to it.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Coil was a 3D print designed in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tinkercad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Copper Wire wound around a ½ PVC</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Terminal poles are 1/2 inch PVC</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3DPrinted plugs at 100% to fit into the PVC, then heated the end of the copper with a butane torch and then inserted it into the PLA plug. Once cool, the wire was cemented in place.</a:t>
            </a:r>
          </a:p>
          <a:p>
            <a:endParaRPr lang="en-US" sz="2000" dirty="0"/>
          </a:p>
        </p:txBody>
      </p:sp>
      <p:pic>
        <p:nvPicPr>
          <p:cNvPr id="5" name="Picture 4">
            <a:extLst>
              <a:ext uri="{FF2B5EF4-FFF2-40B4-BE49-F238E27FC236}">
                <a16:creationId xmlns:a16="http://schemas.microsoft.com/office/drawing/2014/main" id="{91CC8B43-1D21-D707-69DF-EA1AB21347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8612" y="783055"/>
            <a:ext cx="5943600" cy="4457700"/>
          </a:xfrm>
          <a:prstGeom prst="rect">
            <a:avLst/>
          </a:prstGeom>
        </p:spPr>
      </p:pic>
    </p:spTree>
    <p:extLst>
      <p:ext uri="{BB962C8B-B14F-4D97-AF65-F5344CB8AC3E}">
        <p14:creationId xmlns:p14="http://schemas.microsoft.com/office/powerpoint/2010/main" val="4014160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665</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Addams Family Electric Chair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Addams Family Electric Chair</dc:title>
  <dc:creator>Brandi</dc:creator>
  <cp:lastModifiedBy>Brandi</cp:lastModifiedBy>
  <cp:revision>1</cp:revision>
  <dcterms:created xsi:type="dcterms:W3CDTF">2023-02-14T01:31:01Z</dcterms:created>
  <dcterms:modified xsi:type="dcterms:W3CDTF">2023-02-14T01:34:05Z</dcterms:modified>
</cp:coreProperties>
</file>